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Naamloze sectie" id="{C7411F46-7EB7-49C8-B2BD-E18B7DA5F772}">
          <p14:sldIdLst>
            <p14:sldId id="25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1589" y="-30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F192-5117-4501-940C-5B26A5B97810}" type="datetimeFigureOut">
              <a:rPr lang="nl-NL" smtClean="0"/>
              <a:pPr/>
              <a:t>1-11-2016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042E-2C79-4BC4-8A74-803EFE7982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="" xmlns:p14="http://schemas.microsoft.com/office/powerpoint/2010/main" val="558539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F192-5117-4501-940C-5B26A5B97810}" type="datetimeFigureOut">
              <a:rPr lang="nl-NL" smtClean="0"/>
              <a:pPr/>
              <a:t>1-11-2016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042E-2C79-4BC4-8A74-803EFE7982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="" xmlns:p14="http://schemas.microsoft.com/office/powerpoint/2010/main" val="750987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F192-5117-4501-940C-5B26A5B97810}" type="datetimeFigureOut">
              <a:rPr lang="nl-NL" smtClean="0"/>
              <a:pPr/>
              <a:t>1-11-2016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042E-2C79-4BC4-8A74-803EFE7982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="" xmlns:p14="http://schemas.microsoft.com/office/powerpoint/2010/main" val="2830295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F192-5117-4501-940C-5B26A5B97810}" type="datetimeFigureOut">
              <a:rPr lang="nl-NL" smtClean="0"/>
              <a:pPr/>
              <a:t>1-11-2016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042E-2C79-4BC4-8A74-803EFE7982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="" xmlns:p14="http://schemas.microsoft.com/office/powerpoint/2010/main" val="2988573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F192-5117-4501-940C-5B26A5B97810}" type="datetimeFigureOut">
              <a:rPr lang="nl-NL" smtClean="0"/>
              <a:pPr/>
              <a:t>1-11-2016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042E-2C79-4BC4-8A74-803EFE7982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="" xmlns:p14="http://schemas.microsoft.com/office/powerpoint/2010/main" val="241303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F192-5117-4501-940C-5B26A5B97810}" type="datetimeFigureOut">
              <a:rPr lang="nl-NL" smtClean="0"/>
              <a:pPr/>
              <a:t>1-11-2016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042E-2C79-4BC4-8A74-803EFE7982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="" xmlns:p14="http://schemas.microsoft.com/office/powerpoint/2010/main" val="2047523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F192-5117-4501-940C-5B26A5B97810}" type="datetimeFigureOut">
              <a:rPr lang="nl-NL" smtClean="0"/>
              <a:pPr/>
              <a:t>1-11-2016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042E-2C79-4BC4-8A74-803EFE7982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="" xmlns:p14="http://schemas.microsoft.com/office/powerpoint/2010/main" val="3560226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F192-5117-4501-940C-5B26A5B97810}" type="datetimeFigureOut">
              <a:rPr lang="nl-NL" smtClean="0"/>
              <a:pPr/>
              <a:t>1-11-2016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042E-2C79-4BC4-8A74-803EFE7982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="" xmlns:p14="http://schemas.microsoft.com/office/powerpoint/2010/main" val="1158033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F192-5117-4501-940C-5B26A5B97810}" type="datetimeFigureOut">
              <a:rPr lang="nl-NL" smtClean="0"/>
              <a:pPr/>
              <a:t>1-11-2016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042E-2C79-4BC4-8A74-803EFE7982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="" xmlns:p14="http://schemas.microsoft.com/office/powerpoint/2010/main" val="127269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F192-5117-4501-940C-5B26A5B97810}" type="datetimeFigureOut">
              <a:rPr lang="nl-NL" smtClean="0"/>
              <a:pPr/>
              <a:t>1-11-2016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042E-2C79-4BC4-8A74-803EFE7982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="" xmlns:p14="http://schemas.microsoft.com/office/powerpoint/2010/main" val="923347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F192-5117-4501-940C-5B26A5B97810}" type="datetimeFigureOut">
              <a:rPr lang="nl-NL" smtClean="0"/>
              <a:pPr/>
              <a:t>1-11-2016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042E-2C79-4BC4-8A74-803EFE7982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="" xmlns:p14="http://schemas.microsoft.com/office/powerpoint/2010/main" val="3379741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AF192-5117-4501-940C-5B26A5B97810}" type="datetimeFigureOut">
              <a:rPr lang="nl-NL" smtClean="0"/>
              <a:pPr/>
              <a:t>1-11-2016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7042E-2C79-4BC4-8A74-803EFE7982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="" xmlns:p14="http://schemas.microsoft.com/office/powerpoint/2010/main" val="3232724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" Type="http://schemas.openxmlformats.org/officeDocument/2006/relationships/image" Target="../media/image1.png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jpeg"/><Relationship Id="rId10" Type="http://schemas.openxmlformats.org/officeDocument/2006/relationships/image" Target="../media/image9.png"/><Relationship Id="rId19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N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74848"/>
            <a:ext cx="9396536" cy="7632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44916">
            <a:off x="277995" y="-420102"/>
            <a:ext cx="1440160" cy="15136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813" y="1348568"/>
            <a:ext cx="2718809" cy="217760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664" y="-340692"/>
            <a:ext cx="2752725" cy="151216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325" y="1253325"/>
            <a:ext cx="2383449" cy="174307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-315416"/>
            <a:ext cx="1512168" cy="151216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140968"/>
            <a:ext cx="3312368" cy="187220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80928"/>
            <a:ext cx="1960378" cy="249200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686" y="3451643"/>
            <a:ext cx="2725500" cy="188955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-459432"/>
            <a:ext cx="1729858" cy="222901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0622" y="1832287"/>
            <a:ext cx="2197990" cy="140921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4495800"/>
            <a:ext cx="1905000" cy="2362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5301208"/>
            <a:ext cx="2488259" cy="136815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5176910"/>
            <a:ext cx="2976118" cy="168109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56118"/>
            <a:ext cx="2385411" cy="160188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Picture 2" descr="Afbeeldingsresultaat voor film take bord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 rot="19320586">
            <a:off x="1587448" y="2833891"/>
            <a:ext cx="1664185" cy="936104"/>
          </a:xfrm>
          <a:prstGeom prst="rect">
            <a:avLst/>
          </a:prstGeom>
          <a:noFill/>
        </p:spPr>
      </p:pic>
      <p:pic>
        <p:nvPicPr>
          <p:cNvPr id="12" name="Picture 4" descr="Afbeeldingsresultaat voor eiffeltoren zonsondergan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308304" y="1700808"/>
            <a:ext cx="2123728" cy="131274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3" name="AutoShape 6" descr="Afbeeldingsresultaat voor miss saigon in theat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4" name="AutoShape 8" descr="Afbeeldingsresultaat voor miss saigon in theat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034" name="AutoShape 10" descr="Afbeeldingsresultaat voor miss saigon in theat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24" name="Afbeelding 23" descr="download (1)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 rot="2523884">
            <a:off x="7144833" y="-226816"/>
            <a:ext cx="2088687" cy="138992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="" xmlns:p14="http://schemas.microsoft.com/office/powerpoint/2010/main" val="269200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</Words>
  <Application>Microsoft Office PowerPoint</Application>
  <PresentationFormat>Diavoorstelling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Kantoorthema</vt:lpstr>
      <vt:lpstr>N </vt:lpstr>
    </vt:vector>
  </TitlesOfParts>
  <Company>Kennemer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</dc:title>
  <dc:creator>roxanne.walters</dc:creator>
  <cp:lastModifiedBy>roxy</cp:lastModifiedBy>
  <cp:revision>9</cp:revision>
  <dcterms:created xsi:type="dcterms:W3CDTF">2016-10-05T06:51:32Z</dcterms:created>
  <dcterms:modified xsi:type="dcterms:W3CDTF">2016-11-01T14:47:49Z</dcterms:modified>
</cp:coreProperties>
</file>