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Naamloze sectie" id="{C7411F46-7EB7-49C8-B2BD-E18B7DA5F772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589" y="-30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192-5117-4501-940C-5B26A5B97810}" type="datetimeFigureOut">
              <a:rPr lang="nl-NL" smtClean="0"/>
              <a:pPr/>
              <a:t>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042E-2C79-4BC4-8A74-803EFE798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55853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192-5117-4501-940C-5B26A5B97810}" type="datetimeFigureOut">
              <a:rPr lang="nl-NL" smtClean="0"/>
              <a:pPr/>
              <a:t>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042E-2C79-4BC4-8A74-803EFE798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75098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192-5117-4501-940C-5B26A5B97810}" type="datetimeFigureOut">
              <a:rPr lang="nl-NL" smtClean="0"/>
              <a:pPr/>
              <a:t>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042E-2C79-4BC4-8A74-803EFE798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83029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192-5117-4501-940C-5B26A5B97810}" type="datetimeFigureOut">
              <a:rPr lang="nl-NL" smtClean="0"/>
              <a:pPr/>
              <a:t>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042E-2C79-4BC4-8A74-803EFE798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98857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192-5117-4501-940C-5B26A5B97810}" type="datetimeFigureOut">
              <a:rPr lang="nl-NL" smtClean="0"/>
              <a:pPr/>
              <a:t>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042E-2C79-4BC4-8A74-803EFE798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41303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192-5117-4501-940C-5B26A5B97810}" type="datetimeFigureOut">
              <a:rPr lang="nl-NL" smtClean="0"/>
              <a:pPr/>
              <a:t>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042E-2C79-4BC4-8A74-803EFE798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04752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192-5117-4501-940C-5B26A5B97810}" type="datetimeFigureOut">
              <a:rPr lang="nl-NL" smtClean="0"/>
              <a:pPr/>
              <a:t>1-11-2016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042E-2C79-4BC4-8A74-803EFE798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56022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192-5117-4501-940C-5B26A5B97810}" type="datetimeFigureOut">
              <a:rPr lang="nl-NL" smtClean="0"/>
              <a:pPr/>
              <a:t>1-11-2016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042E-2C79-4BC4-8A74-803EFE798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15803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192-5117-4501-940C-5B26A5B97810}" type="datetimeFigureOut">
              <a:rPr lang="nl-NL" smtClean="0"/>
              <a:pPr/>
              <a:t>1-11-2016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042E-2C79-4BC4-8A74-803EFE798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2726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192-5117-4501-940C-5B26A5B97810}" type="datetimeFigureOut">
              <a:rPr lang="nl-NL" smtClean="0"/>
              <a:pPr/>
              <a:t>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042E-2C79-4BC4-8A74-803EFE798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92334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192-5117-4501-940C-5B26A5B97810}" type="datetimeFigureOut">
              <a:rPr lang="nl-NL" smtClean="0"/>
              <a:pPr/>
              <a:t>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042E-2C79-4BC4-8A74-803EFE798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37974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AF192-5117-4501-940C-5B26A5B97810}" type="datetimeFigureOut">
              <a:rPr lang="nl-NL" smtClean="0"/>
              <a:pPr/>
              <a:t>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7042E-2C79-4BC4-8A74-803EFE798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23272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4848"/>
            <a:ext cx="9396536" cy="76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4916">
            <a:off x="277995" y="-420102"/>
            <a:ext cx="1440160" cy="1513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13" y="1348568"/>
            <a:ext cx="2718809" cy="21776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64" y="-340692"/>
            <a:ext cx="2752725" cy="15121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5" y="1253325"/>
            <a:ext cx="2383449" cy="17430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315416"/>
            <a:ext cx="1512168" cy="1512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312368" cy="18722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1960378" cy="24920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86" y="3451643"/>
            <a:ext cx="2725500" cy="1889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459432"/>
            <a:ext cx="1729858" cy="22290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22" y="1832287"/>
            <a:ext cx="2197990" cy="1409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495800"/>
            <a:ext cx="19050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301208"/>
            <a:ext cx="2488259" cy="1368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176910"/>
            <a:ext cx="2976118" cy="1681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6118"/>
            <a:ext cx="2385411" cy="1601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 descr="Afbeeldingsresultaat voor film take bord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9320586">
            <a:off x="1587448" y="2833891"/>
            <a:ext cx="1664185" cy="936104"/>
          </a:xfrm>
          <a:prstGeom prst="rect">
            <a:avLst/>
          </a:prstGeom>
          <a:noFill/>
        </p:spPr>
      </p:pic>
      <p:pic>
        <p:nvPicPr>
          <p:cNvPr id="12" name="Picture 4" descr="Afbeeldingsresultaat voor eiffeltoren zonsonderga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8304" y="1700808"/>
            <a:ext cx="2123728" cy="1312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AutoShape 6" descr="Afbeeldingsresultaat voor miss saigon in the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AutoShape 8" descr="Afbeeldingsresultaat voor miss saigon in the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4" name="AutoShape 10" descr="Afbeeldingsresultaat voor miss saigon in the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4" name="Afbeelding 23" descr="download (1)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2523884">
            <a:off x="7144833" y="-226816"/>
            <a:ext cx="2088687" cy="1389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6920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Diavoorstelling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Kantoorthema</vt:lpstr>
      <vt:lpstr>N </vt:lpstr>
    </vt:vector>
  </TitlesOfParts>
  <Company>Kennemer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</dc:title>
  <dc:creator>roxanne.walters</dc:creator>
  <cp:lastModifiedBy>roxy</cp:lastModifiedBy>
  <cp:revision>9</cp:revision>
  <dcterms:created xsi:type="dcterms:W3CDTF">2016-10-05T06:51:32Z</dcterms:created>
  <dcterms:modified xsi:type="dcterms:W3CDTF">2016-11-01T14:47:49Z</dcterms:modified>
</cp:coreProperties>
</file>